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63" r:id="rId2"/>
    <p:sldId id="258" r:id="rId3"/>
    <p:sldId id="257" r:id="rId4"/>
    <p:sldId id="259" r:id="rId5"/>
    <p:sldId id="262" r:id="rId6"/>
    <p:sldId id="279" r:id="rId7"/>
    <p:sldId id="308" r:id="rId8"/>
    <p:sldId id="266" r:id="rId9"/>
    <p:sldId id="288" r:id="rId10"/>
    <p:sldId id="270" r:id="rId11"/>
    <p:sldId id="325" r:id="rId12"/>
    <p:sldId id="301" r:id="rId13"/>
    <p:sldId id="302" r:id="rId14"/>
    <p:sldId id="332" r:id="rId15"/>
    <p:sldId id="336" r:id="rId16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6F604A5-B303-4BC7-85E6-22DEDF089DB1}">
          <p14:sldIdLst>
            <p14:sldId id="263"/>
            <p14:sldId id="258"/>
            <p14:sldId id="257"/>
            <p14:sldId id="259"/>
            <p14:sldId id="262"/>
            <p14:sldId id="279"/>
            <p14:sldId id="308"/>
            <p14:sldId id="266"/>
            <p14:sldId id="288"/>
            <p14:sldId id="270"/>
            <p14:sldId id="325"/>
            <p14:sldId id="301"/>
            <p14:sldId id="302"/>
            <p14:sldId id="332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D1515"/>
    <a:srgbClr val="9E1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816" autoAdjust="0"/>
  </p:normalViewPr>
  <p:slideViewPr>
    <p:cSldViewPr snapToGrid="0">
      <p:cViewPr varScale="1">
        <p:scale>
          <a:sx n="60" d="100"/>
          <a:sy n="60" d="100"/>
        </p:scale>
        <p:origin x="171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e9a8eaea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e9a8eaea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268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376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174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09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788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67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e9889bf1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ee9889bf1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e9889bf1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e9889bf1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e9889bf1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e9889bf1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e9889bf1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e9889bf1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65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98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e9a8eaea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e9a8eaea0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98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/>
              <a:t> </a:t>
            </a: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E-Tab Tournament! Mondays at 7pm!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Sponsored by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ARROW gaming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No purchases are required</a:t>
            </a:r>
          </a:p>
        </p:txBody>
      </p:sp>
      <p:pic>
        <p:nvPicPr>
          <p:cNvPr id="1026" name="Picture 2" descr="Contact Arrow Games Where To Buy Bingo and Pull Tab Supplies">
            <a:extLst>
              <a:ext uri="{FF2B5EF4-FFF2-40B4-BE49-F238E27FC236}">
                <a16:creationId xmlns:a16="http://schemas.microsoft.com/office/drawing/2014/main" id="{E5C61F34-C794-FB68-F3DB-B22A3433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83" y="1083990"/>
            <a:ext cx="2124913" cy="21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lectronic Pull Tabs">
            <a:extLst>
              <a:ext uri="{FF2B5EF4-FFF2-40B4-BE49-F238E27FC236}">
                <a16:creationId xmlns:a16="http://schemas.microsoft.com/office/drawing/2014/main" id="{67F6BD18-C2AB-94AA-93DA-675B420D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70" y="1083990"/>
            <a:ext cx="4144963" cy="31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39200" y="1379014"/>
            <a:ext cx="8704800" cy="2015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Recommendations?</a:t>
            </a:r>
            <a:b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Or suggestions to improve the Environment FOR OUR VETERANS AND POST. PLEASE LET US KNOW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06902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E161D"/>
                </a:solidFill>
              </a:rPr>
              <a:t>MEMBERS IN NEED</a:t>
            </a:r>
          </a:p>
          <a:p>
            <a:endParaRPr lang="en-US" sz="28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1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vice Dogs for Veterans: Helping American Heros | Therapy Pet">
            <a:extLst>
              <a:ext uri="{FF2B5EF4-FFF2-40B4-BE49-F238E27FC236}">
                <a16:creationId xmlns:a16="http://schemas.microsoft.com/office/drawing/2014/main" id="{3D5D89CB-BA18-B34E-568D-4DA216E9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28" y="1245037"/>
            <a:ext cx="4832872" cy="31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124139" y="1010938"/>
            <a:ext cx="38661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E161D"/>
                </a:solidFill>
              </a:rPr>
              <a:t>NO DOGS OR OTHER PETS ALLOWED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THIS INCLUDES EMOTIONAL SUPPORT, COMPANION AND THERAPY ANIMALS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EXEPT FOR GUIDE DOGS SIGNAL DOGS AND SERVICE ANIMALS WITH CERTIFIED DOCUMENTS IN HAND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WE APPRICIATE YOUR UNDERSTANDING</a:t>
            </a:r>
          </a:p>
          <a:p>
            <a:endParaRPr lang="en-US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0" y="1106537"/>
            <a:ext cx="917430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ORDER OF SERVICE AT THE CANTEEN, IS AS FOLLOWS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1. ALCOHOL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2. FOOD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3. GAMING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4. ALL ETABS MUST BE TURNED IN BY CLOSE OF BUSINESS THE DAY OF PLAY.</a:t>
            </a:r>
          </a:p>
          <a:p>
            <a:endParaRPr lang="en-US" sz="12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77483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FREE FOOD IN THE CANTEEN AT 5:00PM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   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APR  17th</a:t>
            </a: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 </a:t>
            </a:r>
            <a:r>
              <a:rPr lang="en-US" sz="2000" b="1" dirty="0">
                <a:solidFill>
                  <a:srgbClr val="9D1515"/>
                </a:solidFill>
              </a:rPr>
              <a:t>APR   21st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APR   22nd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 </a:t>
            </a:r>
            <a:r>
              <a:rPr lang="en-US" sz="2000" b="1" dirty="0">
                <a:solidFill>
                  <a:srgbClr val="9D1515"/>
                </a:solidFill>
              </a:rPr>
              <a:t>APR   24th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APR   28th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APR   29th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baseline="30000" dirty="0">
                <a:solidFill>
                  <a:srgbClr val="9D1515"/>
                </a:solidFill>
              </a:rPr>
              <a:t>       </a:t>
            </a:r>
            <a:r>
              <a:rPr lang="en-US" sz="2000" b="1" dirty="0">
                <a:solidFill>
                  <a:srgbClr val="9D1515"/>
                </a:solidFill>
              </a:rPr>
              <a:t>May      1st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     MAY     5TH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     MAY     6TH</a:t>
            </a:r>
          </a:p>
        </p:txBody>
      </p:sp>
      <p:pic>
        <p:nvPicPr>
          <p:cNvPr id="1028" name="Picture 4" descr="Food | WWF">
            <a:extLst>
              <a:ext uri="{FF2B5EF4-FFF2-40B4-BE49-F238E27FC236}">
                <a16:creationId xmlns:a16="http://schemas.microsoft.com/office/drawing/2014/main" id="{4ACD6ADB-D909-0D08-0C15-1FE84D26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84" y="1556084"/>
            <a:ext cx="5890874" cy="28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05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0" y="962527"/>
            <a:ext cx="904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1D"/>
                </a:solidFill>
              </a:rPr>
              <a:t>SCHNITZEL FOR LUNCH AND DINNER THURSDAYS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311D3-605D-CBE1-5870-1F8452675425}"/>
              </a:ext>
            </a:extLst>
          </p:cNvPr>
          <p:cNvSpPr txBox="1"/>
          <p:nvPr/>
        </p:nvSpPr>
        <p:spPr>
          <a:xfrm>
            <a:off x="0" y="1632739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SCHNITZEL LUNCH/DINNER $10.00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DESERT $2.00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LUNCH 11:30 TO 1:00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DINNER 5:00 TO 7:00</a:t>
            </a:r>
          </a:p>
        </p:txBody>
      </p:sp>
      <p:pic>
        <p:nvPicPr>
          <p:cNvPr id="1026" name="Picture 2" descr="Jaeger Schnitzel Recipe">
            <a:extLst>
              <a:ext uri="{FF2B5EF4-FFF2-40B4-BE49-F238E27FC236}">
                <a16:creationId xmlns:a16="http://schemas.microsoft.com/office/drawing/2014/main" id="{9386F95A-9D4F-79B0-7CA1-13C077E1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9" y="1424192"/>
            <a:ext cx="4006516" cy="309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8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84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Balloon party night is May 15th 7pm! Come ready to puRCHase and have a great night!!</a:t>
            </a:r>
            <a:endParaRPr sz="3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800" y="949750"/>
            <a:ext cx="5009225" cy="34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1276850"/>
            <a:ext cx="273600" cy="3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881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Join us Tuesday Nights at 7:00 PM for cornhole!!</a:t>
            </a:r>
            <a:endParaRPr sz="4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700" y="1088963"/>
            <a:ext cx="2944650" cy="33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9334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VFW BREAKFAST!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eVERY SATURDAY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8-11 AM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YOU CAN’T GET A BETTER DEAL THAN THIS!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OPEN TO EVERYONE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538" y="1103275"/>
            <a:ext cx="39433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3888" y="1710925"/>
            <a:ext cx="18192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987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Community Breakfast!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17 May 2026</a:t>
            </a:r>
            <a:r>
              <a:rPr lang="en-US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at 11am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All volunteers needed by </a:t>
            </a:r>
            <a:r>
              <a:rPr lang="en" sz="2400" b="1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9 am</a:t>
            </a:r>
            <a:endParaRPr sz="24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7850" y="1022025"/>
            <a:ext cx="29337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1550" y="2020450"/>
            <a:ext cx="2357650" cy="23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38888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                 </a:t>
            </a:r>
          </a:p>
          <a:p>
            <a:r>
              <a:rPr lang="en-US" sz="4000" b="1" dirty="0"/>
              <a:t>                        </a:t>
            </a:r>
            <a:r>
              <a:rPr lang="en-US" sz="4000" b="1" dirty="0">
                <a:solidFill>
                  <a:srgbClr val="9E161D"/>
                </a:solidFill>
              </a:rPr>
              <a:t>E TABS</a:t>
            </a:r>
          </a:p>
          <a:p>
            <a:endParaRPr lang="en-US" sz="40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TICKETS MUST REDEEMED WITHIN 24 HOURS OF END OF GAMING SESSION</a:t>
            </a:r>
          </a:p>
          <a:p>
            <a:endParaRPr lang="en-US" sz="24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IF TICKET IS NOT REDEEMED PLAYER WILL FORFEIT WINNINGS</a:t>
            </a:r>
          </a:p>
        </p:txBody>
      </p:sp>
    </p:spTree>
    <p:extLst>
      <p:ext uri="{BB962C8B-B14F-4D97-AF65-F5344CB8AC3E}">
        <p14:creationId xmlns:p14="http://schemas.microsoft.com/office/powerpoint/2010/main" val="332043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92609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D1515"/>
                </a:solidFill>
              </a:rPr>
              <a:t>WARNING TO MINORS</a:t>
            </a:r>
          </a:p>
          <a:p>
            <a:r>
              <a:rPr lang="en-US" b="1" dirty="0">
                <a:solidFill>
                  <a:srgbClr val="9D1515"/>
                </a:solidFill>
              </a:rPr>
              <a:t>Persons under the age of 21 </a:t>
            </a:r>
            <a:r>
              <a:rPr lang="en-US" b="1" dirty="0">
                <a:solidFill>
                  <a:schemeClr val="tx1"/>
                </a:solidFill>
              </a:rPr>
              <a:t> are subject to a two hundred dollars if they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1- Enter licensed premises to buy, or have served to them,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2-Possess, purchase or attempt to purchase, or get another to purchase alcoholic beverages for them.</a:t>
            </a:r>
          </a:p>
          <a:p>
            <a:r>
              <a:rPr lang="en-US" b="1" dirty="0">
                <a:solidFill>
                  <a:srgbClr val="9E161D"/>
                </a:solidFill>
              </a:rPr>
              <a:t>Anyone aiding or assisting a person under 21 </a:t>
            </a:r>
            <a:r>
              <a:rPr lang="en-US" b="1" dirty="0">
                <a:solidFill>
                  <a:schemeClr val="tx1"/>
                </a:solidFill>
              </a:rPr>
              <a:t>in purchasing alcoholic beverages is also subject to a fine not to exceed two hundred fifty dollars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3-Misrepresent their age for the purpose of purchasing or obtaining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9D1515"/>
                </a:solidFill>
              </a:rPr>
              <a:t>                                           KY. DEPT. OF ALCOHOLIC BEVERAGE CONTROL</a:t>
            </a:r>
          </a:p>
          <a:p>
            <a:endParaRPr lang="en-US" sz="1600" b="1" dirty="0">
              <a:solidFill>
                <a:srgbClr val="9D1515"/>
              </a:solidFill>
            </a:endParaRPr>
          </a:p>
          <a:p>
            <a:endParaRPr lang="en-US" sz="4000" b="1" dirty="0">
              <a:solidFill>
                <a:srgbClr val="9D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39200" y="958600"/>
            <a:ext cx="870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205625" y="982050"/>
            <a:ext cx="4536900" cy="3455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100% Smoke free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This includes vapes and chewing tobacco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There are multiple smoking areas outside for your convenience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Thank you! </a:t>
            </a:r>
            <a:endParaRPr sz="30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975" y="1071325"/>
            <a:ext cx="3365875" cy="3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C06AC-7F6C-92A2-C488-21ABBFA12101}"/>
              </a:ext>
            </a:extLst>
          </p:cNvPr>
          <p:cNvSpPr txBox="1"/>
          <p:nvPr/>
        </p:nvSpPr>
        <p:spPr>
          <a:xfrm>
            <a:off x="15645" y="1012416"/>
            <a:ext cx="5230123" cy="328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Nerd Night/Potluck VFW 10281Thursday 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3200" b="1" baseline="30000" dirty="0">
                <a:solidFill>
                  <a:srgbClr val="C00000"/>
                </a:solidFill>
              </a:rPr>
              <a:t>6:00PM-9:00PM</a:t>
            </a: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r>
              <a:rPr lang="en-US" sz="3200" b="1" baseline="30000" dirty="0">
                <a:solidFill>
                  <a:srgbClr val="C00000"/>
                </a:solidFill>
              </a:rPr>
              <a:t>WE NEED A DUNGEON MASTER</a:t>
            </a:r>
            <a:endParaRPr lang="en-US" sz="1800" b="1" dirty="0">
              <a:solidFill>
                <a:srgbClr val="C00000"/>
              </a:solidFill>
            </a:endParaRP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endParaRPr lang="en-US" sz="3200" b="1" baseline="30000" dirty="0">
              <a:solidFill>
                <a:srgbClr val="C00000"/>
              </a:solidFill>
            </a:endParaRPr>
          </a:p>
          <a:p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A poster for a nerd night&#10;&#10;Description automatically generated">
            <a:extLst>
              <a:ext uri="{FF2B5EF4-FFF2-40B4-BE49-F238E27FC236}">
                <a16:creationId xmlns:a16="http://schemas.microsoft.com/office/drawing/2014/main" id="{25770D5D-51C0-F478-6CF1-4CE5986D9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447" y="1012416"/>
            <a:ext cx="3429000" cy="34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548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163032</TotalTime>
  <Words>393</Words>
  <Application>Microsoft Office PowerPoint</Application>
  <PresentationFormat>On-screen Show (16:9)</PresentationFormat>
  <Paragraphs>91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Bebas Neue</vt:lpstr>
      <vt:lpstr>Arial</vt:lpstr>
      <vt:lpstr>Simple Light</vt:lpstr>
      <vt:lpstr> </vt:lpstr>
      <vt:lpstr>  </vt:lpstr>
      <vt:lpstr> </vt:lpstr>
      <vt:lpstr> </vt:lpstr>
      <vt:lpstr> </vt:lpstr>
      <vt:lpstr>  </vt:lpstr>
      <vt:lpstr>  </vt:lpstr>
      <vt:lpstr> </vt:lpstr>
      <vt:lpstr>PowerPoint Presentation</vt:lpstr>
      <vt:lpstr>Recommendations? Or suggestions to improve the Environment FOR OUR VETERANS AND POST. PLEASE LET US KNOW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Shoot</dc:title>
  <dc:creator>james knowles</dc:creator>
  <cp:lastModifiedBy>james</cp:lastModifiedBy>
  <cp:revision>176</cp:revision>
  <dcterms:modified xsi:type="dcterms:W3CDTF">2026-04-16T20:01:50Z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930299420</vt:i4>
  </property>
  <property fmtid="{D5CDD505-2E9C-101B-9397-08002B2CF9AE}" pid="3" name="_NewReviewCycle">
    <vt:lpwstr/>
  </property>
  <property fmtid="{D5CDD505-2E9C-101B-9397-08002B2CF9AE}" pid="4" name="_EmailSubject">
    <vt:lpwstr>pptx</vt:lpwstr>
  </property>
  <property fmtid="{D5CDD505-2E9C-101B-9397-08002B2CF9AE}" pid="5" name="_AuthorEmail">
    <vt:lpwstr>james.e.knowles8.civ@army.mil</vt:lpwstr>
  </property>
  <property fmtid="{D5CDD505-2E9C-101B-9397-08002B2CF9AE}" pid="6" name="_AuthorEmailDisplayName">
    <vt:lpwstr>Knowles, James E Jr CIV USARMY HRC (USA)</vt:lpwstr>
  </property>
</Properties>
</file>