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299" r:id="rId12"/>
    <p:sldId id="325" r:id="rId13"/>
    <p:sldId id="301" r:id="rId14"/>
    <p:sldId id="302" r:id="rId15"/>
    <p:sldId id="318" r:id="rId16"/>
    <p:sldId id="332" r:id="rId17"/>
    <p:sldId id="335" r:id="rId18"/>
    <p:sldId id="336" r:id="rId1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299"/>
            <p14:sldId id="325"/>
            <p14:sldId id="301"/>
            <p14:sldId id="302"/>
            <p14:sldId id="318"/>
            <p14:sldId id="332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E161D"/>
    <a:srgbClr val="9D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586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48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1713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MEMORIAL SERVICES</a:t>
            </a:r>
          </a:p>
          <a:p>
            <a:r>
              <a:rPr lang="en-US" sz="2000" b="1" dirty="0">
                <a:solidFill>
                  <a:srgbClr val="9E161D"/>
                </a:solidFill>
              </a:rPr>
              <a:t>RON TENNYSON</a:t>
            </a:r>
          </a:p>
          <a:p>
            <a:endParaRPr lang="en-US" sz="2000" b="1" dirty="0">
              <a:solidFill>
                <a:srgbClr val="9E161D"/>
              </a:solidFill>
            </a:endParaRPr>
          </a:p>
          <a:p>
            <a:r>
              <a:rPr lang="en-US" sz="2000" b="1" dirty="0">
                <a:solidFill>
                  <a:srgbClr val="9E161D"/>
                </a:solidFill>
              </a:rPr>
              <a:t>THURSDAY JANUARY 22</a:t>
            </a:r>
            <a:r>
              <a:rPr lang="en-US" sz="2000" b="1" baseline="30000" dirty="0">
                <a:solidFill>
                  <a:srgbClr val="9E161D"/>
                </a:solidFill>
              </a:rPr>
              <a:t>ND</a:t>
            </a:r>
            <a:r>
              <a:rPr lang="en-US" sz="2000" b="1" dirty="0">
                <a:solidFill>
                  <a:srgbClr val="9E161D"/>
                </a:solidFill>
              </a:rPr>
              <a:t>  2026 1:30PM </a:t>
            </a:r>
          </a:p>
          <a:p>
            <a:endParaRPr lang="en-US" sz="2000" b="1" dirty="0">
              <a:solidFill>
                <a:srgbClr val="9E161D"/>
              </a:solidFill>
            </a:endParaRPr>
          </a:p>
          <a:p>
            <a:r>
              <a:rPr lang="en-US" sz="2000" b="1" dirty="0">
                <a:solidFill>
                  <a:srgbClr val="9E161D"/>
                </a:solidFill>
              </a:rPr>
              <a:t>VETERAN CEMETARY RADCLIFF KY</a:t>
            </a: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poster with a cartoon turkey giving a thumbs up&#10;&#10;Description automatically generated">
            <a:extLst>
              <a:ext uri="{FF2B5EF4-FFF2-40B4-BE49-F238E27FC236}">
                <a16:creationId xmlns:a16="http://schemas.microsoft.com/office/drawing/2014/main" id="{D4672214-EE67-9EFD-2142-04BDAA7DC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573" y="975560"/>
            <a:ext cx="3429000" cy="349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490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TURKEY SHOOT  4 OCTOBER 2025 TO 28 MARCH 2026</a:t>
            </a:r>
          </a:p>
        </p:txBody>
      </p:sp>
    </p:spTree>
    <p:extLst>
      <p:ext uri="{BB962C8B-B14F-4D97-AF65-F5344CB8AC3E}">
        <p14:creationId xmlns:p14="http://schemas.microsoft.com/office/powerpoint/2010/main" val="271057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JAN 20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JAN 21</a:t>
            </a:r>
            <a:r>
              <a:rPr lang="en-US" sz="2000" b="1" baseline="30000" dirty="0">
                <a:solidFill>
                  <a:srgbClr val="9D1515"/>
                </a:solidFill>
              </a:rPr>
              <a:t>ST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 </a:t>
            </a:r>
            <a:r>
              <a:rPr lang="en-US" sz="2000" b="1" dirty="0">
                <a:solidFill>
                  <a:srgbClr val="9D1515"/>
                </a:solidFill>
              </a:rPr>
              <a:t>JAN 23</a:t>
            </a:r>
            <a:r>
              <a:rPr lang="en-US" sz="2000" b="1" baseline="30000" dirty="0">
                <a:solidFill>
                  <a:srgbClr val="9D1515"/>
                </a:solidFill>
              </a:rPr>
              <a:t>RD                                         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 </a:t>
            </a:r>
            <a:r>
              <a:rPr lang="en-US" sz="2000" b="1" dirty="0">
                <a:solidFill>
                  <a:srgbClr val="9D1515"/>
                </a:solidFill>
              </a:rPr>
              <a:t>JAN 27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 </a:t>
            </a:r>
            <a:r>
              <a:rPr lang="en-US" sz="2000" b="1" dirty="0">
                <a:solidFill>
                  <a:srgbClr val="9D1515"/>
                </a:solidFill>
              </a:rPr>
              <a:t>JAN 28</a:t>
            </a:r>
            <a:r>
              <a:rPr lang="en-US" sz="2000" b="1" baseline="30000" dirty="0">
                <a:solidFill>
                  <a:srgbClr val="9D1515"/>
                </a:solidFill>
              </a:rPr>
              <a:t>TH 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JAN 30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AUXILIARY CONFERENCE CHAMPIONSHIP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378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JANUARY 25TH 2026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OPEN 1HOUR BEFORE GAME</a:t>
            </a:r>
          </a:p>
        </p:txBody>
      </p:sp>
      <p:pic>
        <p:nvPicPr>
          <p:cNvPr id="5" name="Picture 4" descr="A football player holding a football&#10;&#10;Description automatically generated">
            <a:extLst>
              <a:ext uri="{FF2B5EF4-FFF2-40B4-BE49-F238E27FC236}">
                <a16:creationId xmlns:a16="http://schemas.microsoft.com/office/drawing/2014/main" id="{3293541F-3218-C86D-1D5F-259BF634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947" y="1424192"/>
            <a:ext cx="4874277" cy="30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DESERT $2.00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February 13TH AT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 february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162883</TotalTime>
  <Words>401</Words>
  <Application>Microsoft Office PowerPoint</Application>
  <PresentationFormat>On-screen Show (16:9)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Bebas Neue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163</cp:revision>
  <dcterms:modified xsi:type="dcterms:W3CDTF">2026-01-19T22:27:16Z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