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270" r:id="rId11"/>
    <p:sldId id="325" r:id="rId12"/>
    <p:sldId id="301" r:id="rId13"/>
    <p:sldId id="302" r:id="rId14"/>
    <p:sldId id="332" r:id="rId15"/>
    <p:sldId id="336" r:id="rId16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270"/>
            <p14:sldId id="325"/>
            <p14:sldId id="301"/>
            <p14:sldId id="302"/>
            <p14:sldId id="332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1515"/>
    <a:srgbClr val="9E1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816" autoAdjust="0"/>
  </p:normalViewPr>
  <p:slideViewPr>
    <p:cSldViewPr snapToGrid="0">
      <p:cViewPr varScale="1">
        <p:scale>
          <a:sx n="60" d="100"/>
          <a:sy n="60" d="100"/>
        </p:scale>
        <p:origin x="17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88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67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77483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FREE FOOD IN THE CANTEEN AT 5:00PM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   </a:t>
            </a:r>
          </a:p>
          <a:p>
            <a:r>
              <a:rPr lang="en-US" sz="2000" b="1">
                <a:solidFill>
                  <a:srgbClr val="9D1515"/>
                </a:solidFill>
              </a:rPr>
              <a:t>     APR     </a:t>
            </a:r>
            <a:r>
              <a:rPr lang="en-US" sz="2000" b="1" dirty="0">
                <a:solidFill>
                  <a:srgbClr val="9D1515"/>
                </a:solidFill>
              </a:rPr>
              <a:t>28TH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APR     29TH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</a:t>
            </a:r>
            <a:r>
              <a:rPr lang="en-US" sz="2000" b="1" dirty="0">
                <a:solidFill>
                  <a:srgbClr val="9D1515"/>
                </a:solidFill>
              </a:rPr>
              <a:t>MAY     1ST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MAY     5TH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MAY     8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MAY     12TH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MAY     13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MAY     15TH</a:t>
            </a:r>
          </a:p>
        </p:txBody>
      </p:sp>
      <p:pic>
        <p:nvPicPr>
          <p:cNvPr id="1028" name="Picture 4" descr="Food | WWF">
            <a:extLst>
              <a:ext uri="{FF2B5EF4-FFF2-40B4-BE49-F238E27FC236}">
                <a16:creationId xmlns:a16="http://schemas.microsoft.com/office/drawing/2014/main" id="{4ACD6ADB-D909-0D08-0C15-1FE84D2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84" y="1556084"/>
            <a:ext cx="589087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SCHNITZEL FOR LUNCH AND DINNER THURSDAYS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SCHNITZEL LUNCH/DINNER $10.00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DESERT $2.00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LUNCH 11:30 TO 1:00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DINNER 5:00 TO 7:00</a:t>
            </a:r>
          </a:p>
        </p:txBody>
      </p:sp>
      <p:pic>
        <p:nvPicPr>
          <p:cNvPr id="1026" name="Picture 2" descr="Jaeger Schnitzel Recipe">
            <a:extLst>
              <a:ext uri="{FF2B5EF4-FFF2-40B4-BE49-F238E27FC236}">
                <a16:creationId xmlns:a16="http://schemas.microsoft.com/office/drawing/2014/main" id="{9386F95A-9D4F-79B0-7CA1-13C077E1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9" y="1424192"/>
            <a:ext cx="4006516" cy="30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May 15th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10 May 2026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WITHIN 24 HOURS OF END OF GAMING SESSION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328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r>
              <a:rPr lang="en-US" sz="3200" b="1" baseline="30000" dirty="0">
                <a:solidFill>
                  <a:srgbClr val="C00000"/>
                </a:solidFill>
              </a:rPr>
              <a:t>WE NEED A DUNGEON MASTER</a:t>
            </a:r>
            <a:endParaRPr lang="en-US" sz="1800" b="1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173121</TotalTime>
  <Words>390</Words>
  <Application>Microsoft Office PowerPoint</Application>
  <PresentationFormat>On-screen Show (16:9)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Bebas Neue</vt:lpstr>
      <vt:lpstr>Arial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178</cp:revision>
  <dcterms:modified xsi:type="dcterms:W3CDTF">2026-04-29T00:01:19Z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