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325" r:id="rId12"/>
    <p:sldId id="339" r:id="rId13"/>
    <p:sldId id="301" r:id="rId14"/>
    <p:sldId id="302" r:id="rId15"/>
    <p:sldId id="332" r:id="rId16"/>
    <p:sldId id="336" r:id="rId1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325"/>
            <p14:sldId id="339"/>
            <p14:sldId id="301"/>
            <p14:sldId id="302"/>
            <p14:sldId id="332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1515"/>
    <a:srgbClr val="9E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16" autoAdjust="0"/>
  </p:normalViewPr>
  <p:slideViewPr>
    <p:cSldViewPr snapToGrid="0">
      <p:cViewPr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6423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B2D9AF-5D7C-A1E6-15DB-04650103AF05}"/>
              </a:ext>
            </a:extLst>
          </p:cNvPr>
          <p:cNvSpPr txBox="1"/>
          <p:nvPr/>
        </p:nvSpPr>
        <p:spPr>
          <a:xfrm>
            <a:off x="9288378" y="3683529"/>
            <a:ext cx="2430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9E161D"/>
              </a:solidFill>
            </a:endParaRPr>
          </a:p>
          <a:p>
            <a:pPr algn="ctr"/>
            <a:endParaRPr lang="en-US" sz="2800" b="1" dirty="0">
              <a:solidFill>
                <a:srgbClr val="9E161D"/>
              </a:solidFill>
            </a:endParaRP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  <p:pic>
        <p:nvPicPr>
          <p:cNvPr id="1026" name="Picture 2" descr="Most popular royalty-free Juneteenth images and clipart | Adobe Stock">
            <a:extLst>
              <a:ext uri="{FF2B5EF4-FFF2-40B4-BE49-F238E27FC236}">
                <a16:creationId xmlns:a16="http://schemas.microsoft.com/office/drawing/2014/main" id="{D9A2E97A-DCF1-254A-01CA-62A291D5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15" y="1146539"/>
            <a:ext cx="3429000" cy="32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E80AF2-0C3A-91D9-C1A5-1D57C5BC411A}"/>
              </a:ext>
            </a:extLst>
          </p:cNvPr>
          <p:cNvSpPr txBox="1"/>
          <p:nvPr/>
        </p:nvSpPr>
        <p:spPr>
          <a:xfrm>
            <a:off x="579583" y="962526"/>
            <a:ext cx="3748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JUNETEENTH CLEBRATION</a:t>
            </a:r>
          </a:p>
          <a:p>
            <a:pPr algn="ctr"/>
            <a:r>
              <a:rPr lang="en-US" sz="2000" b="1" dirty="0">
                <a:solidFill>
                  <a:srgbClr val="9D1515"/>
                </a:solidFill>
              </a:rPr>
              <a:t>19 JUNE 12:00</a:t>
            </a:r>
          </a:p>
          <a:p>
            <a:pPr algn="ctr"/>
            <a:r>
              <a:rPr lang="en-US" sz="2000" b="1" dirty="0">
                <a:solidFill>
                  <a:srgbClr val="9D1515"/>
                </a:solidFill>
              </a:rPr>
              <a:t>ON THE GAZEBO VFW 10281</a:t>
            </a:r>
          </a:p>
        </p:txBody>
      </p:sp>
    </p:spTree>
    <p:extLst>
      <p:ext uri="{BB962C8B-B14F-4D97-AF65-F5344CB8AC3E}">
        <p14:creationId xmlns:p14="http://schemas.microsoft.com/office/powerpoint/2010/main" val="131962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 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JUNE      9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</a:t>
            </a:r>
            <a:r>
              <a:rPr lang="en-US" sz="2000" b="1" dirty="0">
                <a:solidFill>
                  <a:srgbClr val="9D1515"/>
                </a:solidFill>
              </a:rPr>
              <a:t> JUNE     10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</a:t>
            </a:r>
            <a:r>
              <a:rPr lang="en-US" sz="2000" b="1" dirty="0">
                <a:solidFill>
                  <a:srgbClr val="9D1515"/>
                </a:solidFill>
              </a:rPr>
              <a:t>JUNE     12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</a:t>
            </a:r>
            <a:r>
              <a:rPr lang="en-US" sz="2000" b="1" dirty="0">
                <a:solidFill>
                  <a:srgbClr val="9D1515"/>
                </a:solidFill>
              </a:rPr>
              <a:t>JUNE     10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JUNE      12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JUNE      16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</a:t>
            </a:r>
            <a:r>
              <a:rPr lang="en-US" sz="2000" b="1" dirty="0">
                <a:solidFill>
                  <a:srgbClr val="9D1515"/>
                </a:solidFill>
              </a:rPr>
              <a:t> JUNE      17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</a:t>
            </a:r>
            <a:r>
              <a:rPr lang="en-US" sz="2000" b="1" dirty="0">
                <a:solidFill>
                  <a:srgbClr val="9D1515"/>
                </a:solidFill>
              </a:rPr>
              <a:t>JUNE      19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</a:t>
            </a:r>
            <a:r>
              <a:rPr lang="en-US" sz="2000" b="1" dirty="0">
                <a:solidFill>
                  <a:srgbClr val="9D1515"/>
                </a:solidFill>
              </a:rPr>
              <a:t>JUNE      23</a:t>
            </a:r>
            <a:r>
              <a:rPr lang="en-US" sz="2000" b="1" baseline="30000" dirty="0">
                <a:solidFill>
                  <a:srgbClr val="9D1515"/>
                </a:solidFill>
              </a:rPr>
              <a:t>RD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LUNCH/DINNER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DESERT $2.00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LUNCH 11:30 TO 1:00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DINNER 5:00 TO 7:00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12 june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21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June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AT THE END END OF GAMING SESSION NIGHTLY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173350</TotalTime>
  <Words>401</Words>
  <Application>Microsoft Office PowerPoint</Application>
  <PresentationFormat>On-screen Show (16:9)</PresentationFormat>
  <Paragraphs>105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Bebas Neue</vt:lpstr>
      <vt:lpstr>Arial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185</cp:revision>
  <dcterms:modified xsi:type="dcterms:W3CDTF">2026-06-05T23:03:48Z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