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299" r:id="rId12"/>
    <p:sldId id="325" r:id="rId13"/>
    <p:sldId id="301" r:id="rId14"/>
    <p:sldId id="302" r:id="rId15"/>
    <p:sldId id="318" r:id="rId16"/>
    <p:sldId id="330" r:id="rId17"/>
    <p:sldId id="331" r:id="rId18"/>
    <p:sldId id="332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299"/>
            <p14:sldId id="325"/>
            <p14:sldId id="301"/>
            <p14:sldId id="302"/>
            <p14:sldId id="318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779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45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08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FUNERAL SERVICES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MARCH 2025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-1" y="1090864"/>
            <a:ext cx="472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MILITARY OF THE COOTIES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ARMY NAVY GAME 13 DECEMBER 2025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DOORS OPEN 2:00PM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POTLUCK</a:t>
            </a:r>
          </a:p>
        </p:txBody>
      </p:sp>
      <p:pic>
        <p:nvPicPr>
          <p:cNvPr id="3" name="Picture 2" descr="A poster for a football game&#10;&#10;Description automatically generated">
            <a:extLst>
              <a:ext uri="{FF2B5EF4-FFF2-40B4-BE49-F238E27FC236}">
                <a16:creationId xmlns:a16="http://schemas.microsoft.com/office/drawing/2014/main" id="{54163C06-891C-4F88-203C-BBED8ABA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99" y="933385"/>
            <a:ext cx="3944086" cy="33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5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-1" y="1090864"/>
            <a:ext cx="4724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NEW YEARS EVE PARTY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COCKTAIL HOUR 6:00PM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DINNER 7</a:t>
            </a:r>
            <a:r>
              <a:rPr lang="en-US" sz="2000" b="1" dirty="0">
                <a:solidFill>
                  <a:srgbClr val="9D1515"/>
                </a:solidFill>
                <a:sym typeface="Wingdings" panose="05000000000000000000" pitchFamily="2" charset="2"/>
              </a:rPr>
              <a:t>:00</a:t>
            </a:r>
          </a:p>
          <a:p>
            <a:endParaRPr lang="en-US" sz="2000" b="1" dirty="0">
              <a:solidFill>
                <a:srgbClr val="9D1515"/>
              </a:solidFill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rgbClr val="9D1515"/>
                </a:solidFill>
                <a:sym typeface="Wingdings" panose="05000000000000000000" pitchFamily="2" charset="2"/>
              </a:rPr>
              <a:t>$25 PER TICKET</a:t>
            </a:r>
          </a:p>
          <a:p>
            <a:endParaRPr lang="en-US" sz="2000" b="1" dirty="0">
              <a:solidFill>
                <a:srgbClr val="9D1515"/>
              </a:solidFill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rgbClr val="9D1515"/>
                </a:solidFill>
                <a:sym typeface="Wingdings" panose="05000000000000000000" pitchFamily="2" charset="2"/>
              </a:rPr>
              <a:t>AVAILABLE AT THE CANTEEN</a:t>
            </a:r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5" name="Picture 4" descr="A poster for a new year party&#10;&#10;Description automatically generated">
            <a:extLst>
              <a:ext uri="{FF2B5EF4-FFF2-40B4-BE49-F238E27FC236}">
                <a16:creationId xmlns:a16="http://schemas.microsoft.com/office/drawing/2014/main" id="{EC856B38-66E5-5048-D638-E4C7E42E6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927434"/>
            <a:ext cx="3973354" cy="35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-1" y="1090864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GENERAL MEMBERSHIP MEETING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MEETING AT 7:00PM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DINNER AT 6:00PM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BRING YOU FAVORITE CHILI FOR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A CHANCE TO WIN BEST CHILI</a:t>
            </a:r>
          </a:p>
          <a:p>
            <a:endParaRPr lang="en-US" sz="2000" b="1" dirty="0">
              <a:solidFill>
                <a:srgbClr val="9D1515"/>
              </a:solidFill>
              <a:sym typeface="Wingdings" panose="05000000000000000000" pitchFamily="2" charset="2"/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August 2025 Lunch Bunch - Chili Cookoff- August 21st • Yachats Lions Club">
            <a:extLst>
              <a:ext uri="{FF2B5EF4-FFF2-40B4-BE49-F238E27FC236}">
                <a16:creationId xmlns:a16="http://schemas.microsoft.com/office/drawing/2014/main" id="{FA1D8BA1-5458-B872-986F-8D96133A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7" y="1090864"/>
            <a:ext cx="4724401" cy="32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2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december 12th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 14 december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2025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135570</TotalTime>
  <Words>391</Words>
  <Application>Microsoft Office PowerPoint</Application>
  <PresentationFormat>On-screen Show (16:9)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147</cp:revision>
  <dcterms:modified xsi:type="dcterms:W3CDTF">2025-12-08T21:24:11Z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