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325" r:id="rId12"/>
    <p:sldId id="301" r:id="rId13"/>
    <p:sldId id="302" r:id="rId14"/>
    <p:sldId id="332" r:id="rId15"/>
    <p:sldId id="336" r:id="rId16"/>
    <p:sldId id="340" r:id="rId1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325"/>
            <p14:sldId id="301"/>
            <p14:sldId id="302"/>
            <p14:sldId id="332"/>
            <p14:sldId id="336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1515"/>
    <a:srgbClr val="9E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05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925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  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APR  10th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APR   14th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APR   15th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APR    17th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APR    21st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APR    22nd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APR    24th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APR    28th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APR    29th</a:t>
            </a: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DESERT $2.00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E161D"/>
                </a:solidFill>
              </a:rPr>
              <a:t>RAFFLE APRIL 10</a:t>
            </a:r>
            <a:r>
              <a:rPr lang="en-US" sz="2400" b="1" baseline="30000" dirty="0">
                <a:solidFill>
                  <a:srgbClr val="9E161D"/>
                </a:solidFill>
              </a:rPr>
              <a:t>TH</a:t>
            </a:r>
            <a:r>
              <a:rPr lang="en-US" sz="2400" b="1" dirty="0">
                <a:solidFill>
                  <a:srgbClr val="9E161D"/>
                </a:solidFill>
              </a:rPr>
              <a:t> 2026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 BALLOON NIGHT RAFFLE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$5.00 A TICKET  SEE THE HOUSE 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COMMITTEE OR ASK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 BARTENDER. 65 INCH TV.!!!!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PRIZE.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ALL PROCEEDS GO TO THE 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EMPLOYEE CHRISTMAS PARTY.</a:t>
            </a:r>
          </a:p>
          <a:p>
            <a:r>
              <a:rPr lang="en-US" sz="2400" b="1" dirty="0">
                <a:solidFill>
                  <a:srgbClr val="9E161D"/>
                </a:solidFill>
              </a:rPr>
              <a:t>CHARITABLE GAMING 171</a:t>
            </a:r>
          </a:p>
        </p:txBody>
      </p:sp>
      <p:pic>
        <p:nvPicPr>
          <p:cNvPr id="5" name="Picture 4" descr="A poster for a raffle contest&#10;&#10;Description automatically generated">
            <a:extLst>
              <a:ext uri="{FF2B5EF4-FFF2-40B4-BE49-F238E27FC236}">
                <a16:creationId xmlns:a16="http://schemas.microsoft.com/office/drawing/2014/main" id="{8DAD50E6-1BF9-434E-1370-342445AD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217" y="962528"/>
            <a:ext cx="3974783" cy="3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1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April10th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12 APRIL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328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WE NEED A DUNGEON MASTER</a:t>
            </a:r>
            <a:endParaRPr lang="en-US" sz="1800" b="1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163019</TotalTime>
  <Words>421</Words>
  <Application>Microsoft Office PowerPoint</Application>
  <PresentationFormat>On-screen Show (16:9)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Bebas Neue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175</cp:revision>
  <dcterms:modified xsi:type="dcterms:W3CDTF">2026-04-09T20:39:24Z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