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299" r:id="rId12"/>
    <p:sldId id="325" r:id="rId13"/>
    <p:sldId id="301" r:id="rId14"/>
    <p:sldId id="302" r:id="rId15"/>
    <p:sldId id="318" r:id="rId16"/>
    <p:sldId id="332" r:id="rId17"/>
    <p:sldId id="336" r:id="rId1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299"/>
            <p14:sldId id="325"/>
            <p14:sldId id="301"/>
            <p14:sldId id="302"/>
            <p14:sldId id="318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161D"/>
    <a:srgbClr val="9D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58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48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MEMORIAL SERVICES</a:t>
            </a:r>
          </a:p>
          <a:p>
            <a:pPr algn="ctr"/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poster with a cartoon turkey giving a thumbs up&#10;&#10;Description automatically generated">
            <a:extLst>
              <a:ext uri="{FF2B5EF4-FFF2-40B4-BE49-F238E27FC236}">
                <a16:creationId xmlns:a16="http://schemas.microsoft.com/office/drawing/2014/main" id="{D4672214-EE67-9EFD-2142-04BDAA7D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573" y="975560"/>
            <a:ext cx="3429000" cy="349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490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TURKEY SHOOT  4 OCTOBER 2025 TO 28 MARCH 2026</a:t>
            </a:r>
          </a:p>
        </p:txBody>
      </p:sp>
    </p:spTree>
    <p:extLst>
      <p:ext uri="{BB962C8B-B14F-4D97-AF65-F5344CB8AC3E}">
        <p14:creationId xmlns:p14="http://schemas.microsoft.com/office/powerpoint/2010/main" val="27105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FEB 24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FEB 27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3 RD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MAR 4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6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10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 MAR 11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   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 </a:t>
            </a: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MARCH13TH AT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15 March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162918</TotalTime>
  <Words>385</Words>
  <Application>Microsoft Office PowerPoint</Application>
  <PresentationFormat>On-screen Show (16:9)</PresentationFormat>
  <Paragraphs>95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Bebas Neue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166</cp:revision>
  <dcterms:modified xsi:type="dcterms:W3CDTF">2026-02-24T13:35:58Z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